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824D1-FD1B-4AEF-A8B3-78C5068B3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59ED03-FD17-456B-8A02-E7DC4B732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666F4C-7508-43D3-9FB8-2B87CA57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D09399-3110-40E3-BF06-F8E6B390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ECACBC-0876-4873-BBC7-300D1A35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8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73269-1DCE-48C2-8890-5D6BE4A7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C92C6C-03D7-4BCD-A332-F11748DA7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5D8342-C900-442C-8800-B3D5559B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37371D-9076-4F5F-9FE2-B151CCB74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E49CFB-F279-49B0-B43B-392C9006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8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BC6397-D6A4-489A-83A8-BFED3905B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970AC-02BF-4762-BEE8-7301AAF1B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9CDEC6-632B-47C8-9ADC-97349561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FA4238-766C-4928-998A-EFD80C4A8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B14BEE-AB69-43A3-BC98-CA72D036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3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6434A-1212-4E39-B5B9-FF3375F6B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E2E50-8C17-4F55-914A-FDF7F4706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99E1F-2095-4F9A-A26F-030F7037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AFDB2B-1204-44A1-8D0A-99E5E93E4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A24893-1C5F-4AE9-A975-8F32C1787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6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1C7D3-73C9-4CF1-BAAB-9403CC04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EF77BD-6F09-450E-BF9F-D7084748E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DC132-1700-4378-8596-875ED40E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DA2B18-02FE-4099-8FBA-24E34E12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169A53-F1E5-48BB-942D-DCFD8BD0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8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45DD1-FA35-474F-81B9-E90B287E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42766E-2A5D-4BC6-877F-A3001B046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CBD317-ED71-4FDD-9A50-F1961433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B0E2A4-2C10-41BE-A5E3-FFFEC0F9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5AE2BB-E097-4BE7-B08E-762FC115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5AF2B3-8444-4414-8E3A-5CB5843E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0156E8-68F1-4682-8507-56062E4A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7E073B-9EE2-4155-8149-4F7D1CF10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C763D9-A943-4278-8E03-5458EBD58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15BD9C-CC2A-4845-9EF4-8B17D3516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D25087-E145-4644-A16A-66FDAB21D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4C24F8-C4C6-4AB9-86F3-ED0B59AF6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6F1DE9-1452-4BF1-B891-C4821A97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34B760-B721-4335-B629-B0F3F3ED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29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6A5F9B-3C4F-4B60-9051-56314027C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AFDC3-7C99-4512-B1BF-152A3AE8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0E483C-7C93-4458-A57A-7A5938BB4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5C2AF3-E220-4CA6-B8A0-DCC645C3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86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3B4B68-ABF7-484F-A1C2-0800B3BB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361A50-1B06-46C5-A863-9020402E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EDA0E7-F82E-4516-85B3-4A6CBF67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26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64402-A6B9-45B5-89A1-DF17D0497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7EE179-29A0-4EFB-9B0F-9516F8A7C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1CF6BE-0574-4406-B00E-EDEC30044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AB592B-7003-421B-8A3D-243A1C003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6B7F6B-BF9B-4BF6-BC9D-6F749DD9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73FDED-7E0D-4CF9-A269-E5FD3167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9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42C73E-255F-480F-99F6-E183EAE5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51EEC97-DBAA-4DFC-BC16-EF62D43AD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A230AC-651A-4355-9012-B920AB543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FCA18E-B771-48A6-AB84-C18BC53F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2E3E31-36BA-4DF7-A5CF-ACEB2524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4AAB5D-6C33-47E9-BF5D-91A1873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9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0C8A57E-54BE-4166-952F-00A455910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23EA72-EA04-4A04-ACF4-E20074574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46ABA8-ABA6-48F5-9F09-08216DB7B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7747-80F4-4C14-ACC4-020495E21EE0}" type="datetimeFigureOut">
              <a:rPr kumimoji="1" lang="ja-JP" altLang="en-US" smtClean="0"/>
              <a:t>2019/11/30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40E5A4-13D2-4E4C-892D-1EB3782B0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5C19F3-8D3B-49A7-84C6-02AED2574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0E02B-B6CC-467E-B2AB-477D52B8C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09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00D5F-DB72-4F82-958B-259F4289C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D5782C-4A42-484B-A3D4-65666678A8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31F95E7-3429-4098-91E6-6AD7E1541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7" y="230189"/>
            <a:ext cx="11674668" cy="61261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274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上地 研</dc:creator>
  <cp:lastModifiedBy>上地 研</cp:lastModifiedBy>
  <cp:revision>1</cp:revision>
  <dcterms:created xsi:type="dcterms:W3CDTF">2019-11-30T01:29:52Z</dcterms:created>
  <dcterms:modified xsi:type="dcterms:W3CDTF">2019-11-30T01:29:59Z</dcterms:modified>
</cp:coreProperties>
</file>